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5" r:id="rId30"/>
    <p:sldId id="286" r:id="rId31"/>
    <p:sldId id="287" r:id="rId32"/>
    <p:sldId id="288" r:id="rId33"/>
    <p:sldId id="289" r:id="rId34"/>
    <p:sldId id="29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760BE3-F3D7-4A98-8D66-919900886D3D}" v="1904" dt="2021-09-14T16:21:46.4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93" d="100"/>
          <a:sy n="93" d="100"/>
        </p:scale>
        <p:origin x="77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313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18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423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232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438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322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822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363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398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386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977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9561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lgerian"/>
                <a:cs typeface="Calibri Light"/>
              </a:rPr>
              <a:t>Linux Commands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Algerian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419C-0FD5-4235-BC6F-7E06B7F18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602"/>
            <a:ext cx="10515600" cy="481502"/>
          </a:xfrm>
        </p:spPr>
        <p:txBody>
          <a:bodyPr>
            <a:normAutofit/>
          </a:bodyPr>
          <a:lstStyle/>
          <a:p>
            <a:r>
              <a:rPr lang="en-US" sz="2400" dirty="0">
                <a:cs typeface="Calibri Light"/>
              </a:rPr>
              <a:t>After pressing </a:t>
            </a:r>
            <a:r>
              <a:rPr lang="en-US" sz="2400" b="1" dirty="0">
                <a:solidFill>
                  <a:srgbClr val="FFFF00"/>
                </a:solidFill>
                <a:cs typeface="Calibri Light"/>
              </a:rPr>
              <a:t>r </a:t>
            </a:r>
            <a:r>
              <a:rPr lang="en-US" sz="2400" dirty="0">
                <a:cs typeface="Calibri Light"/>
              </a:rPr>
              <a:t>command, in the first line </a:t>
            </a:r>
            <a:r>
              <a:rPr lang="en-US" sz="2400" u="sng" dirty="0">
                <a:cs typeface="Calibri Light"/>
              </a:rPr>
              <a:t>a</a:t>
            </a:r>
            <a:r>
              <a:rPr lang="en-US" sz="2400" dirty="0">
                <a:cs typeface="Calibri Light"/>
              </a:rPr>
              <a:t> is replaced with </a:t>
            </a:r>
            <a:r>
              <a:rPr lang="en-US" sz="2400" u="sng" dirty="0" err="1">
                <a:cs typeface="Calibri Light"/>
              </a:rPr>
              <a:t>i</a:t>
            </a:r>
            <a:endParaRPr lang="en-US" sz="2400" u="sng">
              <a:cs typeface="Calibri Ligh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5092D3B-7E91-4A53-96DD-49F241847D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682" y="524364"/>
            <a:ext cx="11252635" cy="6332538"/>
          </a:xfrm>
        </p:spPr>
      </p:pic>
    </p:spTree>
    <p:extLst>
      <p:ext uri="{BB962C8B-B14F-4D97-AF65-F5344CB8AC3E}">
        <p14:creationId xmlns:p14="http://schemas.microsoft.com/office/powerpoint/2010/main" val="1515311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A2D28-7649-4E03-BD94-B07149781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0"/>
            <a:ext cx="10515600" cy="481502"/>
          </a:xfrm>
        </p:spPr>
        <p:txBody>
          <a:bodyPr>
            <a:normAutofit/>
          </a:bodyPr>
          <a:lstStyle/>
          <a:p>
            <a:r>
              <a:rPr lang="en-US" sz="2400" dirty="0">
                <a:cs typeface="Calibri Light"/>
              </a:rPr>
              <a:t>After pressing </a:t>
            </a:r>
            <a:r>
              <a:rPr lang="en-US" sz="2400" b="1" dirty="0">
                <a:solidFill>
                  <a:srgbClr val="FFFF00"/>
                </a:solidFill>
                <a:cs typeface="Calibri Light"/>
              </a:rPr>
              <a:t>e</a:t>
            </a:r>
            <a:r>
              <a:rPr lang="en-US" sz="2400" dirty="0">
                <a:cs typeface="Calibri Light"/>
              </a:rPr>
              <a:t>, the cursor is going to the end of the word </a:t>
            </a:r>
            <a:r>
              <a:rPr lang="en-US" sz="2400" u="sng" dirty="0">
                <a:cs typeface="Calibri Light"/>
              </a:rPr>
              <a:t>this</a:t>
            </a:r>
            <a:r>
              <a:rPr lang="en-US" sz="2400" dirty="0">
                <a:cs typeface="Calibri Light"/>
              </a:rPr>
              <a:t> in the line 4</a:t>
            </a:r>
            <a:endParaRPr lang="en-US" sz="3600" dirty="0">
              <a:cs typeface="Calibri Light" panose="020F030202020403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A2EB218-B748-4AEB-BA9B-33088C88F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790" y="477471"/>
            <a:ext cx="11334696" cy="6379429"/>
          </a:xfrm>
        </p:spPr>
      </p:pic>
    </p:spTree>
    <p:extLst>
      <p:ext uri="{BB962C8B-B14F-4D97-AF65-F5344CB8AC3E}">
        <p14:creationId xmlns:p14="http://schemas.microsoft.com/office/powerpoint/2010/main" val="1529536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2B48A-5F48-4E41-8AE0-D94BE522B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0"/>
            <a:ext cx="10515600" cy="575287"/>
          </a:xfrm>
        </p:spPr>
        <p:txBody>
          <a:bodyPr>
            <a:normAutofit/>
          </a:bodyPr>
          <a:lstStyle/>
          <a:p>
            <a:r>
              <a:rPr lang="en-US" sz="2400" dirty="0">
                <a:cs typeface="Calibri Light"/>
              </a:rPr>
              <a:t>After pressing </a:t>
            </a:r>
            <a:r>
              <a:rPr lang="en-US" sz="2400" b="1" dirty="0">
                <a:solidFill>
                  <a:srgbClr val="FFFF00"/>
                </a:solidFill>
                <a:cs typeface="Calibri Light"/>
              </a:rPr>
              <a:t>x</a:t>
            </a:r>
            <a:r>
              <a:rPr lang="en-US" sz="2400" dirty="0">
                <a:cs typeface="Calibri Light"/>
              </a:rPr>
              <a:t>, in the first line letter </a:t>
            </a:r>
            <a:r>
              <a:rPr lang="en-US" sz="2400" u="sng" dirty="0">
                <a:cs typeface="Calibri Light"/>
              </a:rPr>
              <a:t>I</a:t>
            </a:r>
            <a:r>
              <a:rPr lang="en-US" sz="2400" dirty="0">
                <a:cs typeface="Calibri Light"/>
              </a:rPr>
              <a:t> is deleted</a:t>
            </a:r>
            <a:endParaRPr lang="en-US" sz="2400">
              <a:cs typeface="Calibri Light" panose="020F030202020403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ADFBE1E-0445-4937-A02A-228550E4AB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852" y="524364"/>
            <a:ext cx="11170572" cy="6332537"/>
          </a:xfrm>
        </p:spPr>
      </p:pic>
    </p:spTree>
    <p:extLst>
      <p:ext uri="{BB962C8B-B14F-4D97-AF65-F5344CB8AC3E}">
        <p14:creationId xmlns:p14="http://schemas.microsoft.com/office/powerpoint/2010/main" val="1830723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CCF80-F0A6-45DC-911B-4784B1614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602"/>
            <a:ext cx="10515600" cy="563564"/>
          </a:xfrm>
        </p:spPr>
        <p:txBody>
          <a:bodyPr>
            <a:normAutofit/>
          </a:bodyPr>
          <a:lstStyle/>
          <a:p>
            <a:r>
              <a:rPr lang="en-US" sz="2400" dirty="0">
                <a:cs typeface="Calibri Light"/>
              </a:rPr>
              <a:t>Pressing </a:t>
            </a:r>
            <a:r>
              <a:rPr lang="en-US" sz="2400" b="1" dirty="0" err="1">
                <a:solidFill>
                  <a:srgbClr val="FFFF00"/>
                </a:solidFill>
                <a:cs typeface="Calibri Light"/>
              </a:rPr>
              <a:t>dw</a:t>
            </a:r>
            <a:r>
              <a:rPr lang="en-US" sz="2400" dirty="0">
                <a:cs typeface="Calibri Light"/>
              </a:rPr>
              <a:t>, the word </a:t>
            </a:r>
            <a:r>
              <a:rPr lang="en-US" sz="2400" u="sng" dirty="0">
                <a:cs typeface="Calibri Light"/>
              </a:rPr>
              <a:t>are</a:t>
            </a:r>
            <a:r>
              <a:rPr lang="en-US" sz="2400" dirty="0">
                <a:cs typeface="Calibri Light"/>
              </a:rPr>
              <a:t> in the third line is deleted</a:t>
            </a:r>
            <a:endParaRPr lang="en-US" sz="3200">
              <a:cs typeface="Calibri Light" panose="020F0302020204030204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24D21555-5FA0-4922-81F5-C7E9EA51B7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744" y="606425"/>
            <a:ext cx="11088512" cy="6215307"/>
          </a:xfrm>
        </p:spPr>
      </p:pic>
    </p:spTree>
    <p:extLst>
      <p:ext uri="{BB962C8B-B14F-4D97-AF65-F5344CB8AC3E}">
        <p14:creationId xmlns:p14="http://schemas.microsoft.com/office/powerpoint/2010/main" val="3014934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0A2D9-8B54-438A-B1D1-55186B840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0"/>
            <a:ext cx="10515600" cy="446332"/>
          </a:xfrm>
        </p:spPr>
        <p:txBody>
          <a:bodyPr>
            <a:normAutofit/>
          </a:bodyPr>
          <a:lstStyle/>
          <a:p>
            <a:r>
              <a:rPr lang="en-US" sz="2400" dirty="0">
                <a:cs typeface="Calibri Light"/>
              </a:rPr>
              <a:t>Undo </a:t>
            </a:r>
            <a:r>
              <a:rPr lang="en-US" sz="2400" b="1" dirty="0">
                <a:solidFill>
                  <a:srgbClr val="FFFF00"/>
                </a:solidFill>
                <a:cs typeface="Calibri Light"/>
              </a:rPr>
              <a:t>u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2970BCE-5A4C-4BCE-9377-2E94FF6FEF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344" y="442302"/>
            <a:ext cx="11393312" cy="6414599"/>
          </a:xfrm>
        </p:spPr>
      </p:pic>
    </p:spTree>
    <p:extLst>
      <p:ext uri="{BB962C8B-B14F-4D97-AF65-F5344CB8AC3E}">
        <p14:creationId xmlns:p14="http://schemas.microsoft.com/office/powerpoint/2010/main" val="2104297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A50A9-93D8-4D74-8A2C-313EB39E9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0"/>
            <a:ext cx="10515600" cy="528394"/>
          </a:xfrm>
        </p:spPr>
        <p:txBody>
          <a:bodyPr/>
          <a:lstStyle/>
          <a:p>
            <a:r>
              <a:rPr lang="en-US" sz="2400" dirty="0">
                <a:cs typeface="Calibri Light"/>
              </a:rPr>
              <a:t>Redo </a:t>
            </a:r>
            <a:r>
              <a:rPr lang="en-US" sz="2400" b="1" dirty="0" err="1">
                <a:solidFill>
                  <a:srgbClr val="FFFF00"/>
                </a:solidFill>
                <a:cs typeface="Calibri Light"/>
              </a:rPr>
              <a:t>ctrl+r</a:t>
            </a:r>
            <a:endParaRPr lang="en-US" sz="2400" b="1" dirty="0">
              <a:solidFill>
                <a:srgbClr val="FFFF00"/>
              </a:solidFill>
              <a:cs typeface="Calibri Light" panose="020F030202020403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414DABC-7B1D-4B63-B5CC-1CCE36C5D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128" y="524364"/>
            <a:ext cx="11205742" cy="6332538"/>
          </a:xfrm>
        </p:spPr>
      </p:pic>
    </p:spTree>
    <p:extLst>
      <p:ext uri="{BB962C8B-B14F-4D97-AF65-F5344CB8AC3E}">
        <p14:creationId xmlns:p14="http://schemas.microsoft.com/office/powerpoint/2010/main" val="912425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CA1B5-6D9E-4B39-B14A-67158B3E2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0"/>
            <a:ext cx="10515600" cy="563564"/>
          </a:xfrm>
        </p:spPr>
        <p:txBody>
          <a:bodyPr/>
          <a:lstStyle/>
          <a:p>
            <a:r>
              <a:rPr lang="en-US" sz="2400" dirty="0">
                <a:cs typeface="Calibri Light"/>
              </a:rPr>
              <a:t>While pressing </a:t>
            </a:r>
            <a:r>
              <a:rPr lang="en-US" sz="2400" b="1" dirty="0" err="1">
                <a:solidFill>
                  <a:srgbClr val="FFFF00"/>
                </a:solidFill>
                <a:cs typeface="Calibri Light"/>
              </a:rPr>
              <a:t>yy</a:t>
            </a:r>
            <a:r>
              <a:rPr lang="en-US" sz="2400" dirty="0">
                <a:cs typeface="Calibri Light"/>
              </a:rPr>
              <a:t>, it copy the entire fourth line</a:t>
            </a:r>
            <a:endParaRPr lang="en-US" sz="2400">
              <a:cs typeface="Calibri Light" panose="020F030202020403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C160EEB-06A6-4ECB-B022-95E23E753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574" y="559533"/>
            <a:ext cx="11147127" cy="6297368"/>
          </a:xfrm>
        </p:spPr>
      </p:pic>
    </p:spTree>
    <p:extLst>
      <p:ext uri="{BB962C8B-B14F-4D97-AF65-F5344CB8AC3E}">
        <p14:creationId xmlns:p14="http://schemas.microsoft.com/office/powerpoint/2010/main" val="370788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BDC28-25BD-45D2-8DAA-B44EF624E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0"/>
            <a:ext cx="10515600" cy="610456"/>
          </a:xfrm>
        </p:spPr>
        <p:txBody>
          <a:bodyPr>
            <a:normAutofit/>
          </a:bodyPr>
          <a:lstStyle/>
          <a:p>
            <a:r>
              <a:rPr lang="en-US" sz="2400" dirty="0">
                <a:cs typeface="Calibri Light"/>
              </a:rPr>
              <a:t>While pressing </a:t>
            </a:r>
            <a:r>
              <a:rPr lang="en-US" sz="2400" b="1" dirty="0">
                <a:solidFill>
                  <a:srgbClr val="FFFF00"/>
                </a:solidFill>
                <a:cs typeface="Calibri Light"/>
              </a:rPr>
              <a:t>p</a:t>
            </a:r>
            <a:r>
              <a:rPr lang="en-US" sz="2400" dirty="0">
                <a:cs typeface="Calibri Light"/>
              </a:rPr>
              <a:t>, it paste the copied content to line number 6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9EA953C-DD2C-422A-A05D-262D57FB4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467" y="606425"/>
            <a:ext cx="11053342" cy="6250476"/>
          </a:xfrm>
        </p:spPr>
      </p:pic>
    </p:spTree>
    <p:extLst>
      <p:ext uri="{BB962C8B-B14F-4D97-AF65-F5344CB8AC3E}">
        <p14:creationId xmlns:p14="http://schemas.microsoft.com/office/powerpoint/2010/main" val="2965787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B02CE-2561-4664-BCF4-47683B588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0"/>
            <a:ext cx="10515600" cy="633901"/>
          </a:xfrm>
        </p:spPr>
        <p:txBody>
          <a:bodyPr>
            <a:normAutofit/>
          </a:bodyPr>
          <a:lstStyle/>
          <a:p>
            <a:r>
              <a:rPr lang="en-US" sz="2800" dirty="0">
                <a:cs typeface="Calibri Light"/>
              </a:rPr>
              <a:t>While giving </a:t>
            </a:r>
            <a:r>
              <a:rPr lang="en-US" sz="2800" b="1" dirty="0">
                <a:solidFill>
                  <a:srgbClr val="FFFF00"/>
                </a:solidFill>
                <a:cs typeface="Calibri Light"/>
              </a:rPr>
              <a:t>d3</a:t>
            </a:r>
            <a:r>
              <a:rPr lang="en-US" sz="2800" dirty="0">
                <a:cs typeface="Calibri Light"/>
              </a:rPr>
              <a:t>, it will delete the first 3 lines</a:t>
            </a:r>
            <a:endParaRPr lang="en-US" sz="280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08B8767-86AB-42B9-836B-E75AA970F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467" y="629870"/>
            <a:ext cx="11053342" cy="6227030"/>
          </a:xfrm>
        </p:spPr>
      </p:pic>
    </p:spTree>
    <p:extLst>
      <p:ext uri="{BB962C8B-B14F-4D97-AF65-F5344CB8AC3E}">
        <p14:creationId xmlns:p14="http://schemas.microsoft.com/office/powerpoint/2010/main" val="3833461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091DE-35E8-4333-AC78-742DCE787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0"/>
            <a:ext cx="10515600" cy="786301"/>
          </a:xfrm>
        </p:spPr>
        <p:txBody>
          <a:bodyPr>
            <a:normAutofit/>
          </a:bodyPr>
          <a:lstStyle/>
          <a:p>
            <a:r>
              <a:rPr lang="en-US" sz="2400" dirty="0">
                <a:cs typeface="Calibri Light"/>
              </a:rPr>
              <a:t>While giving </a:t>
            </a:r>
            <a:r>
              <a:rPr lang="en-US" sz="2400" b="1" dirty="0">
                <a:solidFill>
                  <a:srgbClr val="FFFF00"/>
                </a:solidFill>
                <a:cs typeface="Calibri Light"/>
              </a:rPr>
              <a:t>:</a:t>
            </a:r>
            <a:r>
              <a:rPr lang="en-US" sz="2400" b="1" dirty="0" err="1">
                <a:solidFill>
                  <a:srgbClr val="FFFF00"/>
                </a:solidFill>
                <a:cs typeface="Calibri Light"/>
              </a:rPr>
              <a:t>wq</a:t>
            </a:r>
            <a:r>
              <a:rPr lang="en-US" sz="2400" dirty="0">
                <a:cs typeface="Calibri Light"/>
              </a:rPr>
              <a:t>, it will save the content in the file and come out of the command mode</a:t>
            </a:r>
            <a:endParaRPr lang="en-US" sz="2400">
              <a:cs typeface="Calibri Light" panose="020F030202020403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973E745-D1E4-4302-998C-642714365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144" y="782271"/>
            <a:ext cx="10771988" cy="6074630"/>
          </a:xfrm>
        </p:spPr>
      </p:pic>
    </p:spTree>
    <p:extLst>
      <p:ext uri="{BB962C8B-B14F-4D97-AF65-F5344CB8AC3E}">
        <p14:creationId xmlns:p14="http://schemas.microsoft.com/office/powerpoint/2010/main" val="2875106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FA7A6A6-46C8-4B99-86A2-2DE65BC028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796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6AA16FC-1969-4918-99CC-4A8C77250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32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74E33A6B-35E2-4443-B55E-991316360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0" y="-3175"/>
            <a:ext cx="12178758" cy="6860076"/>
          </a:xfrm>
        </p:spPr>
      </p:pic>
    </p:spTree>
    <p:extLst>
      <p:ext uri="{BB962C8B-B14F-4D97-AF65-F5344CB8AC3E}">
        <p14:creationId xmlns:p14="http://schemas.microsoft.com/office/powerpoint/2010/main" val="1717780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A188CE7F-5832-41F0-AE1B-D475A507B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9" y="-3175"/>
            <a:ext cx="12178758" cy="6860076"/>
          </a:xfrm>
        </p:spPr>
      </p:pic>
    </p:spTree>
    <p:extLst>
      <p:ext uri="{BB962C8B-B14F-4D97-AF65-F5344CB8AC3E}">
        <p14:creationId xmlns:p14="http://schemas.microsoft.com/office/powerpoint/2010/main" val="1021379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902EB49-DE15-40EE-9999-AE0EBD42C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74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6DE47472-D413-4D6D-83A3-C9240CA577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9" y="-3175"/>
            <a:ext cx="12190481" cy="6860076"/>
          </a:xfrm>
        </p:spPr>
      </p:pic>
    </p:spTree>
    <p:extLst>
      <p:ext uri="{BB962C8B-B14F-4D97-AF65-F5344CB8AC3E}">
        <p14:creationId xmlns:p14="http://schemas.microsoft.com/office/powerpoint/2010/main" val="26152867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99EC20D-1B3B-46F6-9EF9-668C55F48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75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FEEE7A6-76CD-4CDF-BF7C-C0A40EE1B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835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5EC7D7E-0132-4015-83D1-3E8A351454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982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ABC72F6-4386-46FE-B148-C75568AE6F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9050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3FC5CDD-0614-44A0-BF6E-8B6DD5192A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123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61E1D8E-0FDD-4206-9D45-734DB75CEC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292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3033219-9695-471B-8D53-644031E528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1764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AA6861D-EA91-437B-9F2C-332C8B3B61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55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1396DE9-C668-4CA5-83D4-E21AAD78CB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3326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0FBD60D-7BF6-4DC4-A62D-922A19FA1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0244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CEE2302D-389E-4DB9-8AE2-6A5A283FD9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9" y="-3175"/>
            <a:ext cx="12190481" cy="6860076"/>
          </a:xfrm>
        </p:spPr>
      </p:pic>
    </p:spTree>
    <p:extLst>
      <p:ext uri="{BB962C8B-B14F-4D97-AF65-F5344CB8AC3E}">
        <p14:creationId xmlns:p14="http://schemas.microsoft.com/office/powerpoint/2010/main" val="4288064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08285-2E13-45C4-A08D-D34C27D73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895"/>
            <a:ext cx="10515600" cy="481501"/>
          </a:xfrm>
        </p:spPr>
        <p:txBody>
          <a:bodyPr>
            <a:normAutofit/>
          </a:bodyPr>
          <a:lstStyle/>
          <a:p>
            <a:r>
              <a:rPr lang="en-US" sz="2400" dirty="0">
                <a:cs typeface="Calibri Light"/>
              </a:rPr>
              <a:t>After pressing </a:t>
            </a:r>
            <a:r>
              <a:rPr lang="en-US" sz="2400" dirty="0">
                <a:solidFill>
                  <a:srgbClr val="FFFF00"/>
                </a:solidFill>
                <a:cs typeface="Calibri Light"/>
              </a:rPr>
              <a:t>I</a:t>
            </a:r>
            <a:r>
              <a:rPr lang="en-US" sz="2400" dirty="0">
                <a:cs typeface="Calibri Light"/>
              </a:rPr>
              <a:t> command. It will enter into the editor mode</a:t>
            </a:r>
            <a:endParaRPr lang="en-US" sz="2400" b="1" dirty="0">
              <a:solidFill>
                <a:schemeClr val="accent3">
                  <a:lumMod val="20000"/>
                  <a:lumOff val="80000"/>
                </a:schemeClr>
              </a:solidFill>
              <a:cs typeface="Calibri Ligh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F5E5010-86E0-46B9-90CF-85DD77160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252" y="723656"/>
            <a:ext cx="10877496" cy="6133244"/>
          </a:xfrm>
        </p:spPr>
      </p:pic>
    </p:spTree>
    <p:extLst>
      <p:ext uri="{BB962C8B-B14F-4D97-AF65-F5344CB8AC3E}">
        <p14:creationId xmlns:p14="http://schemas.microsoft.com/office/powerpoint/2010/main" val="918488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741DE62-6333-4E43-ABCD-1DEB548C7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8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0D02D-93C5-4E18-A719-CF5B68BC3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0"/>
            <a:ext cx="10515600" cy="493225"/>
          </a:xfrm>
        </p:spPr>
        <p:txBody>
          <a:bodyPr/>
          <a:lstStyle/>
          <a:p>
            <a:r>
              <a:rPr lang="en-US" sz="2400" dirty="0">
                <a:cs typeface="Calibri Light"/>
              </a:rPr>
              <a:t>After pressing </a:t>
            </a:r>
            <a:r>
              <a:rPr lang="en-US" sz="2400" b="1" dirty="0">
                <a:solidFill>
                  <a:srgbClr val="FFFF00"/>
                </a:solidFill>
                <a:cs typeface="Calibri Light"/>
              </a:rPr>
              <a:t>Escape</a:t>
            </a:r>
            <a:r>
              <a:rPr lang="en-US" sz="2400" dirty="0">
                <a:cs typeface="Calibri Light"/>
              </a:rPr>
              <a:t> command, it will come back the command mode</a:t>
            </a:r>
            <a:endParaRPr lang="en-US" sz="240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E1B85E6-586D-401A-B9DF-D3A8794AC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297" y="594703"/>
            <a:ext cx="11123680" cy="6262198"/>
          </a:xfrm>
        </p:spPr>
      </p:pic>
    </p:spTree>
    <p:extLst>
      <p:ext uri="{BB962C8B-B14F-4D97-AF65-F5344CB8AC3E}">
        <p14:creationId xmlns:p14="http://schemas.microsoft.com/office/powerpoint/2010/main" val="2539195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90CEE-E1C0-4DF6-880B-B896BC24B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0"/>
            <a:ext cx="10515600" cy="43461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FFFF00"/>
                </a:solidFill>
                <a:cs typeface="Calibri Light"/>
              </a:rPr>
              <a:t>Set number </a:t>
            </a:r>
            <a:r>
              <a:rPr lang="en-US" sz="2400" dirty="0">
                <a:cs typeface="Calibri Light"/>
              </a:rPr>
              <a:t>command</a:t>
            </a:r>
            <a:endParaRPr lang="en-US" sz="3200" dirty="0">
              <a:cs typeface="Calibri Light" panose="020F030202020403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E189E6B-1BC0-4292-BC0A-2D67A35BE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174" y="430579"/>
            <a:ext cx="11369867" cy="6426322"/>
          </a:xfrm>
        </p:spPr>
      </p:pic>
    </p:spTree>
    <p:extLst>
      <p:ext uri="{BB962C8B-B14F-4D97-AF65-F5344CB8AC3E}">
        <p14:creationId xmlns:p14="http://schemas.microsoft.com/office/powerpoint/2010/main" val="3680921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BC724-9D68-49FB-961A-7C7614FCA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0"/>
            <a:ext cx="10515600" cy="516672"/>
          </a:xfrm>
        </p:spPr>
        <p:txBody>
          <a:bodyPr>
            <a:normAutofit/>
          </a:bodyPr>
          <a:lstStyle/>
          <a:p>
            <a:r>
              <a:rPr lang="en-US" sz="2400" dirty="0">
                <a:cs typeface="Calibri Light"/>
              </a:rPr>
              <a:t>After pressing </a:t>
            </a:r>
            <a:r>
              <a:rPr lang="en-US" sz="2400" b="1" dirty="0">
                <a:solidFill>
                  <a:srgbClr val="FFFF00"/>
                </a:solidFill>
                <a:cs typeface="Calibri Light"/>
              </a:rPr>
              <a:t>dd</a:t>
            </a:r>
            <a:r>
              <a:rPr lang="en-US" sz="2400" dirty="0">
                <a:cs typeface="Calibri Light"/>
              </a:rPr>
              <a:t> command. The first line is deleted</a:t>
            </a:r>
            <a:endParaRPr lang="en-US" sz="2400" dirty="0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49AFCCE9-3356-426E-82C8-521C2BDE6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898" y="442302"/>
            <a:ext cx="11428480" cy="6414599"/>
          </a:xfrm>
        </p:spPr>
      </p:pic>
    </p:spTree>
    <p:extLst>
      <p:ext uri="{BB962C8B-B14F-4D97-AF65-F5344CB8AC3E}">
        <p14:creationId xmlns:p14="http://schemas.microsoft.com/office/powerpoint/2010/main" val="771858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71E21-40F0-4F66-A30A-310FED3CE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602"/>
            <a:ext cx="10515600" cy="469778"/>
          </a:xfrm>
        </p:spPr>
        <p:txBody>
          <a:bodyPr>
            <a:normAutofit/>
          </a:bodyPr>
          <a:lstStyle/>
          <a:p>
            <a:r>
              <a:rPr lang="en-US" sz="2400" dirty="0">
                <a:cs typeface="Calibri Light"/>
              </a:rPr>
              <a:t>After pressing </a:t>
            </a:r>
            <a:r>
              <a:rPr lang="en-US" sz="2400" b="1" dirty="0">
                <a:solidFill>
                  <a:srgbClr val="FFFF00"/>
                </a:solidFill>
                <a:cs typeface="Calibri Light"/>
              </a:rPr>
              <a:t>u </a:t>
            </a:r>
            <a:r>
              <a:rPr lang="en-US" sz="2400" dirty="0">
                <a:cs typeface="Calibri Light"/>
              </a:rPr>
              <a:t>command, the deleted first line is come back </a:t>
            </a:r>
            <a:endParaRPr lang="en-US" sz="3200">
              <a:cs typeface="Calibri Light" panose="020F030202020403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3618D55-907A-4F9F-AF49-376E573A1E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684" y="547810"/>
            <a:ext cx="11240911" cy="6309091"/>
          </a:xfrm>
        </p:spPr>
      </p:pic>
    </p:spTree>
    <p:extLst>
      <p:ext uri="{BB962C8B-B14F-4D97-AF65-F5344CB8AC3E}">
        <p14:creationId xmlns:p14="http://schemas.microsoft.com/office/powerpoint/2010/main" val="3614552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168</Words>
  <Application>Microsoft Office PowerPoint</Application>
  <PresentationFormat>Widescreen</PresentationFormat>
  <Paragraphs>16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Algerian</vt:lpstr>
      <vt:lpstr>Arial</vt:lpstr>
      <vt:lpstr>Calibri</vt:lpstr>
      <vt:lpstr>Calibri Light</vt:lpstr>
      <vt:lpstr>Office Theme</vt:lpstr>
      <vt:lpstr>Linux Commands</vt:lpstr>
      <vt:lpstr>PowerPoint Presentation</vt:lpstr>
      <vt:lpstr>PowerPoint Presentation</vt:lpstr>
      <vt:lpstr>After pressing I command. It will enter into the editor mode</vt:lpstr>
      <vt:lpstr>PowerPoint Presentation</vt:lpstr>
      <vt:lpstr>After pressing Escape command, it will come back the command mode</vt:lpstr>
      <vt:lpstr>Set number command</vt:lpstr>
      <vt:lpstr>After pressing dd command. The first line is deleted</vt:lpstr>
      <vt:lpstr>After pressing u command, the deleted first line is come back </vt:lpstr>
      <vt:lpstr>After pressing r command, in the first line a is replaced with i</vt:lpstr>
      <vt:lpstr>After pressing e, the cursor is going to the end of the word this in the line 4</vt:lpstr>
      <vt:lpstr>After pressing x, in the first line letter I is deleted</vt:lpstr>
      <vt:lpstr>Pressing dw, the word are in the third line is deleted</vt:lpstr>
      <vt:lpstr>Undo u</vt:lpstr>
      <vt:lpstr>Redo ctrl+r</vt:lpstr>
      <vt:lpstr>While pressing yy, it copy the entire fourth line</vt:lpstr>
      <vt:lpstr>While pressing p, it paste the copied content to line number 6</vt:lpstr>
      <vt:lpstr>While giving d3, it will delete the first 3 lines</vt:lpstr>
      <vt:lpstr>While giving :wq, it will save the content in the file and come out of the command mode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Deepthi Gangadhara</cp:lastModifiedBy>
  <cp:revision>339</cp:revision>
  <dcterms:created xsi:type="dcterms:W3CDTF">2021-09-14T14:53:45Z</dcterms:created>
  <dcterms:modified xsi:type="dcterms:W3CDTF">2021-09-14T18:49:38Z</dcterms:modified>
</cp:coreProperties>
</file>